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7"/>
  </p:notesMasterIdLst>
  <p:sldIdLst>
    <p:sldId id="273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313" r:id="rId22"/>
    <p:sldId id="314" r:id="rId23"/>
    <p:sldId id="315" r:id="rId24"/>
    <p:sldId id="309" r:id="rId25"/>
    <p:sldId id="300" r:id="rId26"/>
    <p:sldId id="301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11" r:id="rId35"/>
    <p:sldId id="312" r:id="rId36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97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583" autoAdjust="0"/>
  </p:normalViewPr>
  <p:slideViewPr>
    <p:cSldViewPr snapToGrid="0">
      <p:cViewPr>
        <p:scale>
          <a:sx n="110" d="100"/>
          <a:sy n="110" d="100"/>
        </p:scale>
        <p:origin x="1382" y="48"/>
      </p:cViewPr>
      <p:guideLst>
        <p:guide pos="6497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06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B74-E2AA-4288-AA53-9AC846135CE4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3983-C6AD-42B2-A00A-D4872E8DD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8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8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282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/>
          <a:stretch/>
        </p:blipFill>
        <p:spPr>
          <a:xfrm>
            <a:off x="-1846" y="-10886"/>
            <a:ext cx="10691813" cy="7009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994" y="1918918"/>
            <a:ext cx="467206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ЕЖЕДНЕВНИКИ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Ежедневники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Portobello Trend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Chameleon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7715" y="4691775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81769" y="2672075"/>
            <a:ext cx="32854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контрастные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нахзаце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кармашек для бумаг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Петелька для ручки сбоку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402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08803" y="1912558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LXX1701266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7591" y="5547249"/>
            <a:ext cx="2694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азерная гравировка на обложке;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time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022" y="1083641"/>
            <a:ext cx="37456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time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11862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нахзаце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кармашек для бумаг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396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0770" y="1909405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LXX1401143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94490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2217" y="1895955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5254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64" y="174560"/>
            <a:ext cx="803030" cy="8241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 soft touch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434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Latte soft touch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350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11766" y="1893536"/>
            <a:ext cx="11304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8272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itz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94490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0601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Жетская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темно 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фольгированный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нахзаце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кармашек для бумаг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377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1404" y="1903861"/>
            <a:ext cx="12007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20281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160" y="205718"/>
            <a:ext cx="781034" cy="78103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 печать с подъёмом.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side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46195" y="1902989"/>
            <a:ext cx="11585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5256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64" y="174560"/>
            <a:ext cx="803030" cy="8241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Tweed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2623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серый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300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89530" y="1896740"/>
            <a:ext cx="11445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8269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 Island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17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 Island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9312" y="1896741"/>
            <a:ext cx="11445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8270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60820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618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обложка</a:t>
            </a:r>
            <a:endParaRPr lang="en-US" sz="11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пружиной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364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52763" y="1896741"/>
            <a:ext cx="11234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17267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19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Voyage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8558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7466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2135" y="1903861"/>
            <a:ext cx="11023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1414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64" y="174560"/>
            <a:ext cx="803030" cy="8241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44310"/>
            <a:ext cx="238283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618 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4866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316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34534" y="1901238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14144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64" y="174560"/>
            <a:ext cx="803030" cy="8241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Velour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Velour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8558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7466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40296" y="1893536"/>
            <a:ext cx="12429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9278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Ocean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5294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Ocean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8558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7466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цветной, в цвет форзаца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нахзаце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кармашек для бумаг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387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81515" y="1893224"/>
            <a:ext cx="1703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LXX1401148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Canyon City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Canyon City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кремовый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300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6788" y="1914639"/>
            <a:ext cx="17832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LXX1501153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8558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7466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белое и в цвет среза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фольгированный, цветной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нахзаце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кармашек для бумаг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380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76281" y="1905674"/>
            <a:ext cx="17291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LXX1601261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3490" y="1108121"/>
            <a:ext cx="467206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ЕЖЕДНЕВНИКИ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</a:p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КЛАССИКА</a:t>
            </a:r>
          </a:p>
          <a:p>
            <a:pPr>
              <a:lnSpc>
                <a:spcPts val="4000"/>
              </a:lnSpc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Ежедневники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Portobello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классика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2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03690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447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9516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54107" y="1516335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00101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211505"/>
            <a:ext cx="26935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золочением / серебрением.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Canyon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Canyon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37598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61808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85226" y="1522801"/>
            <a:ext cx="14099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00103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1553" y="5211505"/>
            <a:ext cx="26935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Dallas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367266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61808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59596" y="1509608"/>
            <a:ext cx="12991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211505"/>
            <a:ext cx="26935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10617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423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258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81559" y="1516335"/>
            <a:ext cx="11883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1553" y="5211505"/>
            <a:ext cx="26935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подъёмом.</a:t>
            </a:r>
          </a:p>
        </p:txBody>
      </p:sp>
    </p:spTree>
    <p:extLst>
      <p:ext uri="{BB962C8B-B14F-4D97-AF65-F5344CB8AC3E}">
        <p14:creationId xmlns:p14="http://schemas.microsoft.com/office/powerpoint/2010/main" val="2530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Reina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8" y="4417544"/>
            <a:ext cx="2730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1423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2589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 слоновой кости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фольгированный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63485" y="1516335"/>
            <a:ext cx="16625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XX0545226S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1553" y="5211505"/>
            <a:ext cx="26935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подъёмом.</a:t>
            </a:r>
          </a:p>
        </p:txBody>
      </p:sp>
    </p:spTree>
    <p:extLst>
      <p:ext uri="{BB962C8B-B14F-4D97-AF65-F5344CB8AC3E}">
        <p14:creationId xmlns:p14="http://schemas.microsoft.com/office/powerpoint/2010/main" val="2160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4525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0601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бежевое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× 213 × 14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320 г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1301" y="1920109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9280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1754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9516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65286" y="1543771"/>
            <a:ext cx="11952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1553" y="5211505"/>
            <a:ext cx="2693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подъёмом.</a:t>
            </a:r>
          </a:p>
        </p:txBody>
      </p:sp>
    </p:spTree>
    <p:extLst>
      <p:ext uri="{BB962C8B-B14F-4D97-AF65-F5344CB8AC3E}">
        <p14:creationId xmlns:p14="http://schemas.microsoft.com/office/powerpoint/2010/main" val="5361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10617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9516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66245" y="1509408"/>
            <a:ext cx="12852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1553" y="5211505"/>
            <a:ext cx="26935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золочением / серебрением.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Velvet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Velvet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31398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89516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обложка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светло-серое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белый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425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8033" y="1504627"/>
            <a:ext cx="14584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1553" y="5211505"/>
            <a:ext cx="26935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с подъёмом.</a:t>
            </a:r>
          </a:p>
        </p:txBody>
      </p:sp>
    </p:spTree>
    <p:extLst>
      <p:ext uri="{BB962C8B-B14F-4D97-AF65-F5344CB8AC3E}">
        <p14:creationId xmlns:p14="http://schemas.microsoft.com/office/powerpoint/2010/main" val="1293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929428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21808" y="4796205"/>
            <a:ext cx="2661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518310"/>
            <a:ext cx="32854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 съемная, жесткая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Застежка-кнопка на ремешке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бежевое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кремовый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240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810 г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9123" y="1741187"/>
            <a:ext cx="1971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LXXPP170103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51553" y="5426278"/>
            <a:ext cx="26935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на обложке блока портфолио;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олимерная наклейка для портфолио.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938174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521272"/>
            <a:ext cx="32854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 съемная, жесткая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Застежка-кнопка на ремешке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бежевое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кремовый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240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810 г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74994" y="1739590"/>
            <a:ext cx="18674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LXXPP170101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51553" y="5426278"/>
            <a:ext cx="2693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на обложке блока портфолио;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олимерная наклейка для портфолио.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21808" y="4796205"/>
            <a:ext cx="2661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993590"/>
            <a:ext cx="374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Ежедневник-портфолио 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524744"/>
            <a:ext cx="32854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 съемная, жесткая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Застежка- ремешок с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пррошивкой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бежевое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белый, 352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кремовый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кремовый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240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810 г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39356" y="1746536"/>
            <a:ext cx="1908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LXXPP170104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21808" y="4796205"/>
            <a:ext cx="2661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1553" y="5426278"/>
            <a:ext cx="2693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 на обложке блока портфолио;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олимерная наклейка для портфолио.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6279" y="444525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бежевое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× 213 × 14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320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3653" y="1888797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9281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51553" y="5638171"/>
            <a:ext cx="2585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4525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46533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44701" y="1903049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1414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540" y="204678"/>
            <a:ext cx="802654" cy="782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366" y="162589"/>
            <a:ext cx="803030" cy="8241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 River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 River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1695" y="444525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46533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серый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325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54172" y="1893537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19279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2484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704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9851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фольгированный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346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2657" y="1898638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Арт.: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LXX1601260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11" idx="2"/>
          </p:cNvCxnSpPr>
          <p:nvPr/>
        </p:nvCxnSpPr>
        <p:spPr>
          <a:xfrm flipV="1">
            <a:off x="4231093" y="6002849"/>
            <a:ext cx="495453" cy="1843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28470" y="6002846"/>
            <a:ext cx="15135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231093" y="6164309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65704" y="5665476"/>
            <a:ext cx="1576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Форзац оранжевый</a:t>
            </a:r>
            <a:endParaRPr lang="ru-RU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иснение фольга;</a:t>
            </a: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Btobook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Btobook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445252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490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277311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бежевые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214 х 20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360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160" y="205718"/>
            <a:ext cx="781034" cy="7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7498" y="1083641"/>
            <a:ext cx="3745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Ежедневник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недатированный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Portobello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86279" y="4501524"/>
            <a:ext cx="2382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РРЦ: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0333" y="2667635"/>
            <a:ext cx="32854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Жесткая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обложка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искусственная кожа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Ляссе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мм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кремовый, 256 страниц (инфо часть, недатированный)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Форзацы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цвет обложки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Срез бежевый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Размер: 145 х 210 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3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7137" y="1905674"/>
            <a:ext cx="2382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9277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1553" y="5638171"/>
            <a:ext cx="258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нанесения:</a:t>
            </a: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тиснение блинт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печать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 печать с подъёмом.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5811</TotalTime>
  <Words>2553</Words>
  <Application>Microsoft Office PowerPoint</Application>
  <PresentationFormat>Произвольный</PresentationFormat>
  <Paragraphs>612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Разживина Юлия</dc:creator>
  <cp:lastModifiedBy>Короткова Анастасия</cp:lastModifiedBy>
  <cp:revision>100</cp:revision>
  <dcterms:created xsi:type="dcterms:W3CDTF">2019-12-04T14:50:32Z</dcterms:created>
  <dcterms:modified xsi:type="dcterms:W3CDTF">2020-08-28T13:38:07Z</dcterms:modified>
</cp:coreProperties>
</file>